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image" Target="../media/image1.png"/><Relationship Id="rId1" Type="http://schemas.openxmlformats.org/officeDocument/2006/relationships/image" Target="../media/image2.pn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431539694823187"/>
          <c:y val="2.8589295017985693E-2"/>
          <c:w val="0.86034801209827383"/>
          <c:h val="0.7179964699422518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rgbClr val="0070C0"/>
                  </a:solidFill>
                </a:ln>
              </c:spPr>
            </c:marker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4.7133172942469978E-2"/>
                  <c:y val="3.714516134064199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3.4969773473445494E-2"/>
                  <c:y val="6.438494632377948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4.7133172942469978E-2"/>
                  <c:y val="-4.7050537698146482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4.4092323075213907E-2"/>
                  <c:y val="-4.952688178752268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4.7133172942469978E-2"/>
                  <c:y val="3.466881725126586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4.4092323075213907E-2"/>
                  <c:y val="3.9621505430018147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4.4092323075213907E-2"/>
                  <c:y val="-4.95268817875226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4.5612748008841915E-2"/>
                  <c:y val="-4.2097849519394256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dLbl>
              <c:idx val="4"/>
              <c:layout>
                <c:manualLayout>
                  <c:x val="-3.9531048274329669E-2"/>
                  <c:y val="-5.695591405565105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</c:numCache>
            </c:numRef>
          </c:val>
        </c:ser>
        <c:marker val="1"/>
        <c:axId val="167990400"/>
        <c:axId val="167991936"/>
      </c:lineChart>
      <c:catAx>
        <c:axId val="167990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67991936"/>
        <c:crosses val="autoZero"/>
        <c:auto val="1"/>
        <c:lblAlgn val="ctr"/>
        <c:lblOffset val="100"/>
      </c:catAx>
      <c:valAx>
        <c:axId val="167991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6799040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22356795126212045"/>
          <c:y val="0.88442395166800325"/>
          <c:w val="0.57704687505985952"/>
          <c:h val="0.11557604833199707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024661077544094"/>
          <c:y val="2.8218499978875586E-2"/>
          <c:w val="0.84238055674973322"/>
          <c:h val="0.7326288863052785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38100">
                  <a:noFill/>
                </a:ln>
              </c:spPr>
            </c:marker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4.0700605915582028E-2"/>
                  <c:y val="3.2292969012832691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6.0349657255556598E-2"/>
                  <c:y val="-1.490444723669201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4.0700605915582028E-2"/>
                  <c:y val="-5.2165565328422037E-2"/>
                </c:manualLayout>
              </c:layout>
              <c:showVal val="1"/>
            </c:dLbl>
            <c:dLbl>
              <c:idx val="12"/>
              <c:layout>
                <c:manualLayout>
                  <c:x val="-4.3715465613032439E-2"/>
                  <c:y val="-5.216556532842201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-4.0700605915582028E-2"/>
                  <c:y val="4.222926717062736E-2"/>
                </c:manualLayout>
              </c:layout>
              <c:showVal val="1"/>
            </c:dLbl>
            <c:dLbl>
              <c:idx val="12"/>
              <c:layout>
                <c:manualLayout>
                  <c:x val="-4.3020742234718461E-2"/>
                  <c:y val="4.9681490788973381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/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spPr>
              <a:ln w="38100">
                <a:solidFill>
                  <a:srgbClr val="7030A0"/>
                </a:solidFill>
              </a:ln>
            </c:spPr>
          </c:dPt>
          <c:dLbls>
            <c:dLbl>
              <c:idx val="0"/>
              <c:layout>
                <c:manualLayout>
                  <c:x val="-4.0700605915582028E-2"/>
                  <c:y val="1.9872596315589349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6991022839817415E-2"/>
                  <c:y val="-4.96814907889733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4.0700605915582028E-2"/>
                  <c:y val="-4.222926717062736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delete val="1"/>
            </c:dLbl>
            <c:dLbl>
              <c:idx val="4"/>
              <c:layout>
                <c:manualLayout>
                  <c:x val="-9.0445790923515627E-3"/>
                  <c:y val="-4.4713341710076029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</c:numCache>
            </c:numRef>
          </c:val>
        </c:ser>
        <c:marker val="1"/>
        <c:axId val="185293440"/>
        <c:axId val="185315712"/>
      </c:lineChart>
      <c:catAx>
        <c:axId val="185293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85315712"/>
        <c:crosses val="autoZero"/>
        <c:auto val="1"/>
        <c:lblAlgn val="ctr"/>
        <c:lblOffset val="100"/>
      </c:catAx>
      <c:valAx>
        <c:axId val="185315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8529344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20437508368016091"/>
          <c:y val="0.90066831384932189"/>
          <c:w val="0.68292601866649216"/>
          <c:h val="9.9331686150678097E-2"/>
        </c:manualLayout>
      </c:layout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3"/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0.91379</cdr:x>
      <cdr:y>0.08424</cdr:y>
    </cdr:from>
    <cdr:to>
      <cdr:x>0.93965</cdr:x>
      <cdr:y>0.12636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632848" y="432048"/>
          <a:ext cx="216007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0.92241</cdr:x>
      <cdr:y>0.25273</cdr:y>
    </cdr:from>
    <cdr:to>
      <cdr:x>0.94828</cdr:x>
      <cdr:y>0.29485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04856" y="1296144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0.09828</cdr:y>
    </cdr:from>
    <cdr:to>
      <cdr:x>0.94828</cdr:x>
      <cdr:y>0.1404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504056"/>
          <a:ext cx="216091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0.93103</cdr:x>
      <cdr:y>0.35102</cdr:y>
    </cdr:from>
    <cdr:to>
      <cdr:x>0.9569</cdr:x>
      <cdr:y>0.39314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76864" y="1800200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0.38793</cdr:x>
      <cdr:y>0.11233</cdr:y>
    </cdr:from>
    <cdr:to>
      <cdr:x>0.4138</cdr:x>
      <cdr:y>0.15445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3240360" y="576064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0.91453</cdr:x>
      <cdr:y>0.07042</cdr:y>
    </cdr:from>
    <cdr:to>
      <cdr:x>0.94783</cdr:x>
      <cdr:y>0.12675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704856" y="360040"/>
          <a:ext cx="280550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0.90598</cdr:x>
      <cdr:y>0.05634</cdr:y>
    </cdr:from>
    <cdr:to>
      <cdr:x>0.94062</cdr:x>
      <cdr:y>0.11267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632848" y="288032"/>
          <a:ext cx="291840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0.40171</cdr:x>
      <cdr:y>0.09859</cdr:y>
    </cdr:from>
    <cdr:to>
      <cdr:x>0.4278</cdr:x>
      <cdr:y>0.14084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3384376" y="504056"/>
          <a:ext cx="219807" cy="216006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0.91453</cdr:x>
      <cdr:y>0.25352</cdr:y>
    </cdr:from>
    <cdr:to>
      <cdr:x>0.94872</cdr:x>
      <cdr:y>0.30986</cdr:y>
    </cdr:to>
    <cdr:sp macro="" textlink="">
      <cdr:nvSpPr>
        <cdr:cNvPr id="15" name="4-конечная звезда 14"/>
        <cdr:cNvSpPr/>
      </cdr:nvSpPr>
      <cdr:spPr>
        <a:xfrm xmlns:a="http://schemas.openxmlformats.org/drawingml/2006/main">
          <a:off x="7704856" y="1296144"/>
          <a:ext cx="288048" cy="288042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0.1453</cdr:x>
      <cdr:y>0.50704</cdr:y>
    </cdr:from>
    <cdr:to>
      <cdr:x>0.15073</cdr:x>
      <cdr:y>0.52113</cdr:y>
    </cdr:to>
    <cdr:sp macro="" textlink="">
      <cdr:nvSpPr>
        <cdr:cNvPr id="8" name="Блок-схема: узел 7"/>
        <cdr:cNvSpPr/>
      </cdr:nvSpPr>
      <cdr:spPr>
        <a:xfrm xmlns:a="http://schemas.openxmlformats.org/drawingml/2006/main">
          <a:off x="1224136" y="2592288"/>
          <a:ext cx="45719" cy="72008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5" tIns="45438" rIns="90875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9" y="4724640"/>
            <a:ext cx="5486084" cy="4477220"/>
          </a:xfrm>
          <a:prstGeom prst="rect">
            <a:avLst/>
          </a:prstGeom>
        </p:spPr>
        <p:txBody>
          <a:bodyPr vert="horz" lIns="90875" tIns="45438" rIns="90875" bIns="454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98272956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635973856"/>
              </p:ext>
            </p:extLst>
          </p:nvPr>
        </p:nvGraphicFramePr>
        <p:xfrm>
          <a:off x="539552" y="126876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57</Words>
  <Application>Microsoft Office PowerPoint</Application>
  <PresentationFormat>Экран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 Кормилицын</cp:lastModifiedBy>
  <cp:revision>116</cp:revision>
  <cp:lastPrinted>2020-07-15T01:28:02Z</cp:lastPrinted>
  <dcterms:created xsi:type="dcterms:W3CDTF">2018-05-08T13:11:06Z</dcterms:created>
  <dcterms:modified xsi:type="dcterms:W3CDTF">2021-04-20T11:48:39Z</dcterms:modified>
</cp:coreProperties>
</file>