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0C057"/>
    <a:srgbClr val="F4FAD6"/>
    <a:srgbClr val="FFFFCC"/>
    <a:srgbClr val="E24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1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1539694823186"/>
          <c:y val="2.858929501798569E-2"/>
          <c:w val="0.86034801209827361"/>
          <c:h val="0.7179964699422519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rgbClr val="0070C0"/>
                  </a:solidFill>
                </a:ln>
              </c:spPr>
            </c:marker>
            <c:bubble3D val="0"/>
            <c:spPr>
              <a:ln w="38100">
                <a:solidFill>
                  <a:srgbClr val="0070C0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marker>
              <c:symbol val="picture"/>
              <c:spPr>
                <a:solidFill>
                  <a:srgbClr val="0070C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5204249336280643E-2"/>
                  <c:y val="5.200322587689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4969773473445487E-2"/>
                  <c:y val="6.4384946323779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303788.79999999999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FF0000"/>
                </a:solidFill>
                <a:ln w="25400">
                  <a:noFill/>
                </a:ln>
              </c:spPr>
            </c:marker>
            <c:bubble3D val="0"/>
          </c:dPt>
          <c:dPt>
            <c:idx val="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2.4326798938049014E-2"/>
                  <c:y val="-5.6955914055651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4092323075213893E-2"/>
                  <c:y val="-4.9526881787522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461426.7</c:v>
                </c:pt>
                <c:pt idx="11">
                  <c:v>461426.7</c:v>
                </c:pt>
                <c:pt idx="12">
                  <c:v>459796.6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2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5204249336280643E-2"/>
                  <c:y val="3.466881725126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4092323075213893E-2"/>
                  <c:y val="3.962150543001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  <c:pt idx="7">
                  <c:v>551147.9</c:v>
                </c:pt>
                <c:pt idx="8">
                  <c:v>551147.9</c:v>
                </c:pt>
                <c:pt idx="9">
                  <c:v>555428.19999999995</c:v>
                </c:pt>
                <c:pt idx="10">
                  <c:v>595452.6</c:v>
                </c:pt>
                <c:pt idx="11">
                  <c:v>599940.19999999995</c:v>
                </c:pt>
                <c:pt idx="12">
                  <c:v>615892.9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2163399469024514E-2"/>
                  <c:y val="-7.4290322681283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4.4092323075213893E-2"/>
                  <c:y val="-4.9526881787522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476012.6</c:v>
                </c:pt>
                <c:pt idx="1">
                  <c:v>549605.19999999995</c:v>
                </c:pt>
                <c:pt idx="2">
                  <c:v>549605.19999999995</c:v>
                </c:pt>
                <c:pt idx="3">
                  <c:v>549605.19999999995</c:v>
                </c:pt>
                <c:pt idx="4">
                  <c:v>549605.19999999995</c:v>
                </c:pt>
                <c:pt idx="5">
                  <c:v>549605.19999999995</c:v>
                </c:pt>
                <c:pt idx="6" formatCode="0.0">
                  <c:v>619833.59999999998</c:v>
                </c:pt>
                <c:pt idx="7" formatCode="0.0">
                  <c:v>619833.59999999998</c:v>
                </c:pt>
                <c:pt idx="8">
                  <c:v>613440.5</c:v>
                </c:pt>
                <c:pt idx="9">
                  <c:v>613440.5</c:v>
                </c:pt>
                <c:pt idx="10">
                  <c:v>635872.80000000005</c:v>
                </c:pt>
                <c:pt idx="11">
                  <c:v>640510.6</c:v>
                </c:pt>
                <c:pt idx="12">
                  <c:v>625797.6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2.4326798938049014E-2"/>
                  <c:y val="-3.7145161340641969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layout>
                <c:manualLayout>
                  <c:x val="-3.6490198407073543E-2"/>
                  <c:y val="-3.466881725126586E-2"/>
                </c:manualLayout>
              </c:layout>
              <c:tx>
                <c:rich>
                  <a:bodyPr/>
                  <a:lstStyle/>
                  <a:p>
                    <a:pPr>
                      <a:defRPr sz="1600" b="1" i="1">
                        <a:solidFill>
                          <a:schemeClr val="accent6">
                            <a:lumMod val="50000"/>
                          </a:schemeClr>
                        </a:solidFill>
                      </a:defRPr>
                    </a:pPr>
                    <a:r>
                      <a:rPr lang="en-US" sz="16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607754</a:t>
                    </a:r>
                    <a:r>
                      <a:rPr lang="ru-RU" sz="16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,0</a:t>
                    </a:r>
                    <a:endParaRPr lang="en-US" sz="1600" b="1" i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537224.30000000005</c:v>
                </c:pt>
                <c:pt idx="1">
                  <c:v>550553.80000000005</c:v>
                </c:pt>
                <c:pt idx="2">
                  <c:v>560721.1</c:v>
                </c:pt>
                <c:pt idx="3">
                  <c:v>560721.1</c:v>
                </c:pt>
                <c:pt idx="4">
                  <c:v>603159.80000000005</c:v>
                </c:pt>
                <c:pt idx="5">
                  <c:v>607754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03264"/>
        <c:axId val="112204800"/>
      </c:lineChart>
      <c:catAx>
        <c:axId val="11220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112204800"/>
        <c:crosses val="autoZero"/>
        <c:auto val="1"/>
        <c:lblAlgn val="ctr"/>
        <c:lblOffset val="100"/>
        <c:noMultiLvlLbl val="0"/>
      </c:catAx>
      <c:valAx>
        <c:axId val="11220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1220326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22356795126212037"/>
          <c:y val="0.88442395166800314"/>
          <c:w val="0.57704687505985941"/>
          <c:h val="0.11557604833199704"/>
        </c:manualLayout>
      </c:layout>
      <c:overlay val="0"/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24661077544091"/>
          <c:y val="2.8218499978875586E-2"/>
          <c:w val="0.84238055674973322"/>
          <c:h val="0.732628886305278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0"/>
            <c:marker>
              <c:symbol val="picture"/>
              <c:spPr>
                <a:solidFill>
                  <a:srgbClr val="00206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38100">
                  <a:noFill/>
                </a:ln>
              </c:spPr>
            </c:marker>
            <c:bubble3D val="0"/>
            <c:spPr>
              <a:ln w="38100"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>
                <c:manualLayout>
                  <c:x val="-1.9596588033428383E-2"/>
                  <c:y val="4.719741624952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767928919578751E-2"/>
                  <c:y val="-1.2420372697243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9596588033428383E-2"/>
                  <c:y val="-6.7070012565114051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715465613032439E-2"/>
                  <c:y val="-5.216556532842201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463917.5</c:v>
                </c:pt>
                <c:pt idx="11">
                  <c:v>463917.5</c:v>
                </c:pt>
                <c:pt idx="12" formatCode="0.0">
                  <c:v>461850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0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9596588033428383E-2"/>
                  <c:y val="2.9808894473384022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020742234718461E-2"/>
                  <c:y val="4.9681490788973375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  <c:pt idx="7">
                  <c:v>560880.9</c:v>
                </c:pt>
                <c:pt idx="8">
                  <c:v>560880.9</c:v>
                </c:pt>
                <c:pt idx="9">
                  <c:v>565161.19999999995</c:v>
                </c:pt>
                <c:pt idx="10">
                  <c:v>605435.6</c:v>
                </c:pt>
                <c:pt idx="11">
                  <c:v>609923.19999999995</c:v>
                </c:pt>
                <c:pt idx="12">
                  <c:v>625875.9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/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bubble3D val="0"/>
            <c:spPr>
              <a:ln w="38100">
                <a:solidFill>
                  <a:srgbClr val="7030A0"/>
                </a:solidFill>
              </a:ln>
            </c:spPr>
          </c:dPt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3.6991022839817415E-2"/>
                  <c:y val="-4.96814907889733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641037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479266.6</c:v>
                </c:pt>
                <c:pt idx="1">
                  <c:v>564890.30000000005</c:v>
                </c:pt>
                <c:pt idx="2">
                  <c:v>564890.30000000005</c:v>
                </c:pt>
                <c:pt idx="3">
                  <c:v>564890.30000000005</c:v>
                </c:pt>
                <c:pt idx="4">
                  <c:v>564890.30000000005</c:v>
                </c:pt>
                <c:pt idx="5">
                  <c:v>564890.30000000005</c:v>
                </c:pt>
                <c:pt idx="6" formatCode="0.0">
                  <c:v>635118.69999999995</c:v>
                </c:pt>
                <c:pt idx="7" formatCode="0.0">
                  <c:v>635118.69999999995</c:v>
                </c:pt>
                <c:pt idx="8">
                  <c:v>628725.6</c:v>
                </c:pt>
                <c:pt idx="9">
                  <c:v>628725.6</c:v>
                </c:pt>
                <c:pt idx="10">
                  <c:v>652157.9</c:v>
                </c:pt>
                <c:pt idx="11">
                  <c:v>658595</c:v>
                </c:pt>
                <c:pt idx="12">
                  <c:v>641037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3566868638527343E-2"/>
                  <c:y val="-5.2165565328422037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5"/>
              <c:layout>
                <c:manualLayout>
                  <c:x val="-1.3566868638527288E-2"/>
                  <c:y val="-5.4649639867870706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540526.30000000005</c:v>
                </c:pt>
                <c:pt idx="1">
                  <c:v>561536</c:v>
                </c:pt>
                <c:pt idx="2">
                  <c:v>571703.30000000005</c:v>
                </c:pt>
                <c:pt idx="3">
                  <c:v>571703.30000000005</c:v>
                </c:pt>
                <c:pt idx="4">
                  <c:v>613461.9</c:v>
                </c:pt>
                <c:pt idx="5">
                  <c:v>618100.69999999995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120448"/>
        <c:axId val="60130432"/>
      </c:lineChart>
      <c:catAx>
        <c:axId val="601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60130432"/>
        <c:crosses val="autoZero"/>
        <c:auto val="1"/>
        <c:lblAlgn val="ctr"/>
        <c:lblOffset val="100"/>
        <c:noMultiLvlLbl val="0"/>
      </c:catAx>
      <c:valAx>
        <c:axId val="6013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6012044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20437508368016091"/>
          <c:y val="0.90066831384932189"/>
          <c:w val="0.68292601866649205"/>
          <c:h val="9.9331686150678097E-2"/>
        </c:manualLayout>
      </c:layout>
      <c:overlay val="0"/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3">
    <c:autoUpdate val="0"/>
  </c:externalData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0.92241</cdr:x>
      <cdr:y>0.08424</cdr:y>
    </cdr:from>
    <cdr:to>
      <cdr:x>0.94827</cdr:x>
      <cdr:y>0.12636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7704856" y="432048"/>
          <a:ext cx="216007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0.92241</cdr:x>
      <cdr:y>0.25273</cdr:y>
    </cdr:from>
    <cdr:to>
      <cdr:x>0.94828</cdr:x>
      <cdr:y>0.29485</cdr:y>
    </cdr:to>
    <cdr:sp macro="" textlink="">
      <cdr:nvSpPr>
        <cdr:cNvPr id="12" name="4-конечная звезда 11"/>
        <cdr:cNvSpPr/>
      </cdr:nvSpPr>
      <cdr:spPr>
        <a:xfrm xmlns:a="http://schemas.openxmlformats.org/drawingml/2006/main">
          <a:off x="7704856" y="1296144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0.92241</cdr:x>
      <cdr:y>0.09828</cdr:y>
    </cdr:from>
    <cdr:to>
      <cdr:x>0.94828</cdr:x>
      <cdr:y>0.1404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704856" y="504056"/>
          <a:ext cx="216091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0.92241</cdr:x>
      <cdr:y>0.35102</cdr:y>
    </cdr:from>
    <cdr:to>
      <cdr:x>0.94828</cdr:x>
      <cdr:y>0.39314</cdr:y>
    </cdr:to>
    <cdr:sp macro="" textlink="">
      <cdr:nvSpPr>
        <cdr:cNvPr id="8" name="4-конечная звезда 7"/>
        <cdr:cNvSpPr/>
      </cdr:nvSpPr>
      <cdr:spPr>
        <a:xfrm xmlns:a="http://schemas.openxmlformats.org/drawingml/2006/main">
          <a:off x="7704856" y="1800200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0.4569</cdr:x>
      <cdr:y>0.09828</cdr:y>
    </cdr:from>
    <cdr:to>
      <cdr:x>0.48277</cdr:x>
      <cdr:y>0.1404</cdr:y>
    </cdr:to>
    <cdr:sp macro="" textlink="">
      <cdr:nvSpPr>
        <cdr:cNvPr id="7" name="4-конечная звезда 6"/>
        <cdr:cNvSpPr/>
      </cdr:nvSpPr>
      <cdr:spPr>
        <a:xfrm xmlns:a="http://schemas.openxmlformats.org/drawingml/2006/main">
          <a:off x="3816424" y="504056"/>
          <a:ext cx="216090" cy="216013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 w="25400" cap="flat" cmpd="sng" algn="ctr">
          <a:solidFill>
            <a:schemeClr val="accent6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0.13793</cdr:x>
      <cdr:y>0.50546</cdr:y>
    </cdr:from>
    <cdr:to>
      <cdr:x>0.1434</cdr:x>
      <cdr:y>0.51438</cdr:y>
    </cdr:to>
    <cdr:sp macro="" textlink="">
      <cdr:nvSpPr>
        <cdr:cNvPr id="2" name="32-конечная звезда 1"/>
        <cdr:cNvSpPr/>
      </cdr:nvSpPr>
      <cdr:spPr>
        <a:xfrm xmlns:a="http://schemas.openxmlformats.org/drawingml/2006/main">
          <a:off x="1152128" y="2592288"/>
          <a:ext cx="45719" cy="45719"/>
        </a:xfrm>
        <a:prstGeom xmlns:a="http://schemas.openxmlformats.org/drawingml/2006/main" prst="star3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solidFill>
              <a:srgbClr val="0070C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0.90598</cdr:x>
      <cdr:y>0.07042</cdr:y>
    </cdr:from>
    <cdr:to>
      <cdr:x>0.93928</cdr:x>
      <cdr:y>0.12675</cdr:y>
    </cdr:to>
    <cdr:sp macro="" textlink="">
      <cdr:nvSpPr>
        <cdr:cNvPr id="13" name="4-конечная звезда 12"/>
        <cdr:cNvSpPr/>
      </cdr:nvSpPr>
      <cdr:spPr>
        <a:xfrm xmlns:a="http://schemas.openxmlformats.org/drawingml/2006/main">
          <a:off x="7632848" y="360040"/>
          <a:ext cx="280550" cy="287991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 w="25400" cap="flat" cmpd="sng" algn="ctr">
          <a:solidFill>
            <a:srgbClr val="006C3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0.91453</cdr:x>
      <cdr:y>0.05634</cdr:y>
    </cdr:from>
    <cdr:to>
      <cdr:x>0.94917</cdr:x>
      <cdr:y>0.11267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704856" y="288032"/>
          <a:ext cx="291839" cy="287991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0.46818</cdr:x>
      <cdr:y>0.08451</cdr:y>
    </cdr:from>
    <cdr:to>
      <cdr:x>0.49427</cdr:x>
      <cdr:y>0.12676</cdr:y>
    </cdr:to>
    <cdr:sp macro="" textlink="">
      <cdr:nvSpPr>
        <cdr:cNvPr id="11" name="4-конечная звезда 10"/>
        <cdr:cNvSpPr/>
      </cdr:nvSpPr>
      <cdr:spPr>
        <a:xfrm xmlns:a="http://schemas.openxmlformats.org/drawingml/2006/main">
          <a:off x="3944347" y="432048"/>
          <a:ext cx="219807" cy="216006"/>
        </a:xfrm>
        <a:prstGeom xmlns:a="http://schemas.openxmlformats.org/drawingml/2006/main" prst="star4">
          <a:avLst/>
        </a:prstGeom>
        <a:solidFill xmlns:a="http://schemas.openxmlformats.org/drawingml/2006/main">
          <a:schemeClr val="accent6">
            <a:lumMod val="50000"/>
          </a:schemeClr>
        </a:solidFill>
        <a:ln xmlns:a="http://schemas.openxmlformats.org/drawingml/2006/main">
          <a:solidFill>
            <a:schemeClr val="accent6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0.90598</cdr:x>
      <cdr:y>0.25352</cdr:y>
    </cdr:from>
    <cdr:to>
      <cdr:x>0.94017</cdr:x>
      <cdr:y>0.30986</cdr:y>
    </cdr:to>
    <cdr:sp macro="" textlink="">
      <cdr:nvSpPr>
        <cdr:cNvPr id="15" name="4-конечная звезда 14"/>
        <cdr:cNvSpPr/>
      </cdr:nvSpPr>
      <cdr:spPr>
        <a:xfrm xmlns:a="http://schemas.openxmlformats.org/drawingml/2006/main">
          <a:off x="7632848" y="1296144"/>
          <a:ext cx="288048" cy="288042"/>
        </a:xfrm>
        <a:prstGeom xmlns:a="http://schemas.openxmlformats.org/drawingml/2006/main" prst="star4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D3F3B53-C64B-443F-B28F-8FF9B8E16A58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064" y="9448318"/>
            <a:ext cx="2972335" cy="497364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1F606CCE-F85E-4A2F-BBB4-8966B1D03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7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988" y="0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/>
          <a:lstStyle>
            <a:lvl1pPr algn="r">
              <a:defRPr sz="1200"/>
            </a:lvl1pPr>
          </a:lstStyle>
          <a:p>
            <a:fld id="{AB6F5FA1-3201-4F76-A408-976FB592930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5" tIns="45438" rIns="90875" bIns="454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59" y="4724640"/>
            <a:ext cx="5486084" cy="4477220"/>
          </a:xfrm>
          <a:prstGeom prst="rect">
            <a:avLst/>
          </a:prstGeom>
        </p:spPr>
        <p:txBody>
          <a:bodyPr vert="horz" lIns="90875" tIns="45438" rIns="90875" bIns="454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988" y="9447705"/>
            <a:ext cx="2971431" cy="497994"/>
          </a:xfrm>
          <a:prstGeom prst="rect">
            <a:avLst/>
          </a:prstGeom>
        </p:spPr>
        <p:txBody>
          <a:bodyPr vert="horz" lIns="90875" tIns="45438" rIns="90875" bIns="45438" rtlCol="0" anchor="b"/>
          <a:lstStyle>
            <a:lvl1pPr algn="r">
              <a:defRPr sz="1200"/>
            </a:lvl1pPr>
          </a:lstStyle>
          <a:p>
            <a:fld id="{DB4544E7-7163-4C7C-B719-A94613C67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26.07.2021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09394646"/>
              </p:ext>
            </p:extLst>
          </p:nvPr>
        </p:nvGraphicFramePr>
        <p:xfrm>
          <a:off x="467544" y="1268760"/>
          <a:ext cx="8352928" cy="512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03092153"/>
              </p:ext>
            </p:extLst>
          </p:nvPr>
        </p:nvGraphicFramePr>
        <p:xfrm>
          <a:off x="539552" y="1268760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58</Words>
  <Application>Microsoft Office PowerPoint</Application>
  <PresentationFormat>Экран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Comp5</cp:lastModifiedBy>
  <cp:revision>115</cp:revision>
  <cp:lastPrinted>2021-07-26T06:10:56Z</cp:lastPrinted>
  <dcterms:created xsi:type="dcterms:W3CDTF">2018-05-08T13:11:06Z</dcterms:created>
  <dcterms:modified xsi:type="dcterms:W3CDTF">2021-07-26T06:11:42Z</dcterms:modified>
</cp:coreProperties>
</file>