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00850" cy="99329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00C057"/>
    <a:srgbClr val="F4FAD6"/>
    <a:srgbClr val="FFFFCC"/>
    <a:srgbClr val="E24D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448941975795796"/>
          <c:y val="2.9851450552673211E-2"/>
          <c:w val="0.79192889008501111"/>
          <c:h val="0.665228324547687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2"/>
            <c:marker>
              <c:symbol val="picture"/>
              <c:spPr>
                <a:solidFill>
                  <a:srgbClr val="0070C0"/>
                </a:solid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3.7125129239894271E-2"/>
                  <c:y val="2.1059019976221709E-2"/>
                </c:manualLayout>
              </c:layout>
              <c:dLblPos val="r"/>
              <c:showVal val="1"/>
            </c:dLbl>
            <c:dLbl>
              <c:idx val="4"/>
              <c:delete val="1"/>
            </c:dLbl>
            <c:dLbl>
              <c:idx val="6"/>
              <c:layout>
                <c:manualLayout>
                  <c:x val="1.5204249336280642E-3"/>
                  <c:y val="5.4479569966274927E-2"/>
                </c:manualLayout>
              </c:layout>
              <c:showVal val="1"/>
            </c:dLbl>
            <c:dLbl>
              <c:idx val="12"/>
              <c:layout>
                <c:manualLayout>
                  <c:x val="-7.393072225691398E-2"/>
                  <c:y val="5.3855219275394418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213284.3</c:v>
                </c:pt>
                <c:pt idx="1">
                  <c:v>213284.3</c:v>
                </c:pt>
                <c:pt idx="2">
                  <c:v>214220.5</c:v>
                </c:pt>
                <c:pt idx="3">
                  <c:v>214220.5</c:v>
                </c:pt>
                <c:pt idx="4">
                  <c:v>214220.5</c:v>
                </c:pt>
                <c:pt idx="5" formatCode="0.0">
                  <c:v>217784</c:v>
                </c:pt>
                <c:pt idx="6">
                  <c:v>237305.9</c:v>
                </c:pt>
                <c:pt idx="7">
                  <c:v>241716.3</c:v>
                </c:pt>
                <c:pt idx="8">
                  <c:v>242914.4</c:v>
                </c:pt>
                <c:pt idx="9">
                  <c:v>242914.4</c:v>
                </c:pt>
                <c:pt idx="10">
                  <c:v>265093.5</c:v>
                </c:pt>
                <c:pt idx="11">
                  <c:v>265093.5</c:v>
                </c:pt>
                <c:pt idx="12">
                  <c:v>298664.90000000002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2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3.7125254351118145E-2"/>
                  <c:y val="-2.6323774970277002E-2"/>
                </c:manualLayout>
              </c:layout>
              <c:dLblPos val="r"/>
              <c:showVal val="1"/>
            </c:dLbl>
            <c:dLbl>
              <c:idx val="4"/>
              <c:delete val="1"/>
            </c:dLbl>
            <c:dLbl>
              <c:idx val="6"/>
              <c:layout>
                <c:manualLayout>
                  <c:x val="9.1225496017683858E-3"/>
                  <c:y val="4.9526881787522207E-3"/>
                </c:manualLayout>
              </c:layout>
              <c:showVal val="1"/>
            </c:dLbl>
            <c:dLbl>
              <c:idx val="12"/>
              <c:layout>
                <c:manualLayout>
                  <c:x val="-9.8257521194963018E-2"/>
                  <c:y val="-2.6791898182090455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232848.3</c:v>
                </c:pt>
                <c:pt idx="1">
                  <c:v>239259.1</c:v>
                </c:pt>
                <c:pt idx="2">
                  <c:v>239962.1</c:v>
                </c:pt>
                <c:pt idx="3">
                  <c:v>239962.1</c:v>
                </c:pt>
                <c:pt idx="4">
                  <c:v>262198.7</c:v>
                </c:pt>
                <c:pt idx="5">
                  <c:v>262198.7</c:v>
                </c:pt>
                <c:pt idx="6">
                  <c:v>267749.90000000002</c:v>
                </c:pt>
                <c:pt idx="7">
                  <c:v>299146</c:v>
                </c:pt>
                <c:pt idx="8">
                  <c:v>301155.09999999998</c:v>
                </c:pt>
                <c:pt idx="9">
                  <c:v>303788.79999999999</c:v>
                </c:pt>
                <c:pt idx="10">
                  <c:v>304004.3</c:v>
                </c:pt>
                <c:pt idx="11">
                  <c:v>367499.5</c:v>
                </c:pt>
                <c:pt idx="12">
                  <c:v>366840.5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Pt>
            <c:idx val="2"/>
            <c:marker>
              <c:symbol val="picture"/>
              <c:spPr>
                <a:solidFill>
                  <a:srgbClr val="006C31"/>
                </a:solid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3.0408498672561294E-2"/>
                  <c:y val="-5.9432258145027207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delete val="1"/>
            </c:dLbl>
            <c:dLbl>
              <c:idx val="6"/>
              <c:layout>
                <c:manualLayout>
                  <c:x val="-7.6021246681403217E-3"/>
                  <c:y val="4.7050537698146523E-2"/>
                </c:manualLayout>
              </c:layout>
              <c:spPr/>
              <c:txPr>
                <a:bodyPr/>
                <a:lstStyle/>
                <a:p>
                  <a:pPr>
                    <a:defRPr sz="16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8.3623371349543535E-2"/>
                  <c:y val="-6.1908797222126895E-2"/>
                </c:manualLayout>
              </c:layout>
              <c:spPr/>
              <c:txPr>
                <a:bodyPr/>
                <a:lstStyle/>
                <a:p>
                  <a:pPr>
                    <a:defRPr sz="1400" b="1" i="1">
                      <a:solidFill>
                        <a:srgbClr val="006C31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273616.3</c:v>
                </c:pt>
                <c:pt idx="1">
                  <c:v>310038.5</c:v>
                </c:pt>
                <c:pt idx="2">
                  <c:v>310038.5</c:v>
                </c:pt>
                <c:pt idx="3">
                  <c:v>353474.2</c:v>
                </c:pt>
                <c:pt idx="4">
                  <c:v>392134.9</c:v>
                </c:pt>
                <c:pt idx="5">
                  <c:v>392671.4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461426.7</c:v>
                </c:pt>
                <c:pt idx="11">
                  <c:v>461426.7</c:v>
                </c:pt>
                <c:pt idx="12">
                  <c:v>459796.6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spPr>
            <a:ln w="57150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9531048274329753E-2"/>
                  <c:y val="-3.2192473161889751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4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</c:numCache>
            </c:numRef>
          </c:val>
        </c:ser>
        <c:dLbls/>
        <c:marker val="1"/>
        <c:axId val="113459584"/>
        <c:axId val="113461120"/>
      </c:lineChart>
      <c:catAx>
        <c:axId val="113459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ru-RU"/>
          </a:p>
        </c:txPr>
        <c:crossAx val="113461120"/>
        <c:crosses val="autoZero"/>
        <c:auto val="1"/>
        <c:lblAlgn val="ctr"/>
        <c:lblOffset val="100"/>
      </c:catAx>
      <c:valAx>
        <c:axId val="113461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1345958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84238089924874249"/>
          <c:y val="0.71408384628103816"/>
          <c:w val="0.14089442648134903"/>
          <c:h val="0.24929862915830839"/>
        </c:manualLayout>
      </c:layout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</c:legend>
    <c:plotVisOnly val="1"/>
    <c:dispBlanksAs val="gap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662297184370819"/>
          <c:y val="5.8027394452259622E-2"/>
          <c:w val="0.73042439728919228"/>
          <c:h val="0.6876127613363773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ln w="5715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3.7125129239894264E-2"/>
                  <c:y val="2.1059019976221612E-2"/>
                </c:manualLayout>
              </c:layout>
              <c:dLblPos val="r"/>
              <c:showVal val="1"/>
            </c:dLbl>
            <c:dLbl>
              <c:idx val="4"/>
              <c:delete val="1"/>
            </c:dLbl>
            <c:dLbl>
              <c:idx val="6"/>
              <c:layout>
                <c:manualLayout>
                  <c:x val="-1.6870106220081827E-2"/>
                  <c:y val="4.4713341710076029E-2"/>
                </c:manualLayout>
              </c:layout>
              <c:showVal val="1"/>
            </c:dLbl>
            <c:dLbl>
              <c:idx val="12"/>
              <c:layout>
                <c:manualLayout>
                  <c:x val="-8.4772102616617509E-2"/>
                  <c:y val="8.4865766088587979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214684.3</c:v>
                </c:pt>
                <c:pt idx="1">
                  <c:v>214684.3</c:v>
                </c:pt>
                <c:pt idx="2">
                  <c:v>215620.5</c:v>
                </c:pt>
                <c:pt idx="3">
                  <c:v>215620.5</c:v>
                </c:pt>
                <c:pt idx="4">
                  <c:v>215620.5</c:v>
                </c:pt>
                <c:pt idx="5" formatCode="0.0">
                  <c:v>219309.8</c:v>
                </c:pt>
                <c:pt idx="6">
                  <c:v>238831.7</c:v>
                </c:pt>
                <c:pt idx="7">
                  <c:v>243242.1</c:v>
                </c:pt>
                <c:pt idx="8">
                  <c:v>244440.2</c:v>
                </c:pt>
                <c:pt idx="9">
                  <c:v>244440.2</c:v>
                </c:pt>
                <c:pt idx="10">
                  <c:v>266619.3</c:v>
                </c:pt>
                <c:pt idx="11">
                  <c:v>266619.3</c:v>
                </c:pt>
                <c:pt idx="12">
                  <c:v>299684.3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ln w="5715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12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dLbls>
            <c:dLbl>
              <c:idx val="0"/>
              <c:layout>
                <c:manualLayout>
                  <c:x val="-3.7125254351118145E-2"/>
                  <c:y val="-2.6323774970276992E-2"/>
                </c:manualLayout>
              </c:layout>
              <c:dLblPos val="r"/>
              <c:showVal val="1"/>
            </c:dLbl>
            <c:dLbl>
              <c:idx val="4"/>
              <c:delete val="1"/>
            </c:dLbl>
            <c:dLbl>
              <c:idx val="6"/>
              <c:layout>
                <c:manualLayout>
                  <c:x val="-1.6870106220081827E-2"/>
                  <c:y val="-7.4522627376300915E-2"/>
                </c:manualLayout>
              </c:layout>
              <c:showVal val="1"/>
            </c:dLbl>
            <c:dLbl>
              <c:idx val="12"/>
              <c:layout>
                <c:manualLayout>
                  <c:x val="-9.3894518966491675E-2"/>
                  <c:y val="4.9199541209036253E-2"/>
                </c:manualLayout>
              </c:layout>
              <c:dLblPos val="r"/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234348.3</c:v>
                </c:pt>
                <c:pt idx="1">
                  <c:v>240759.1</c:v>
                </c:pt>
                <c:pt idx="2">
                  <c:v>242292.1</c:v>
                </c:pt>
                <c:pt idx="3">
                  <c:v>242292.1</c:v>
                </c:pt>
                <c:pt idx="4">
                  <c:v>264528.7</c:v>
                </c:pt>
                <c:pt idx="5">
                  <c:v>264528.7</c:v>
                </c:pt>
                <c:pt idx="6">
                  <c:v>270079.90000000002</c:v>
                </c:pt>
                <c:pt idx="7">
                  <c:v>301476</c:v>
                </c:pt>
                <c:pt idx="8">
                  <c:v>303485.09999999998</c:v>
                </c:pt>
                <c:pt idx="9">
                  <c:v>306118.8</c:v>
                </c:pt>
                <c:pt idx="10">
                  <c:v>305834.3</c:v>
                </c:pt>
                <c:pt idx="11">
                  <c:v>365634.5</c:v>
                </c:pt>
                <c:pt idx="12">
                  <c:v>365117.5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180289146616557E-2"/>
                  <c:y val="-6.402985740238566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1" dirty="0">
                        <a:solidFill>
                          <a:srgbClr val="006C31"/>
                        </a:solidFill>
                      </a:rPr>
                      <a:t>2</a:t>
                    </a:r>
                    <a:r>
                      <a:rPr lang="en-US" sz="1400" b="1" dirty="0"/>
                      <a:t>73616,3</a:t>
                    </a:r>
                  </a:p>
                </c:rich>
              </c:tx>
              <c:dLblPos val="r"/>
              <c:showVal val="1"/>
            </c:dLbl>
            <c:dLbl>
              <c:idx val="4"/>
              <c:delete val="1"/>
            </c:dLbl>
            <c:dLbl>
              <c:idx val="6"/>
              <c:layout>
                <c:manualLayout>
                  <c:x val="-1.6870106220081827E-2"/>
                  <c:y val="-4.7197416249524698E-2"/>
                </c:manualLayout>
              </c:layout>
              <c:showVal val="1"/>
            </c:dLbl>
            <c:dLbl>
              <c:idx val="12"/>
              <c:layout>
                <c:manualLayout>
                  <c:x val="-7.6682421759900962E-2"/>
                  <c:y val="-4.968149078897336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274616.3</c:v>
                </c:pt>
                <c:pt idx="1">
                  <c:v>312400.5</c:v>
                </c:pt>
                <c:pt idx="2">
                  <c:v>312400.5</c:v>
                </c:pt>
                <c:pt idx="3">
                  <c:v>355836.2</c:v>
                </c:pt>
                <c:pt idx="4">
                  <c:v>394625.7</c:v>
                </c:pt>
                <c:pt idx="5">
                  <c:v>395162.2</c:v>
                </c:pt>
                <c:pt idx="6">
                  <c:v>401355.1</c:v>
                </c:pt>
                <c:pt idx="7">
                  <c:v>401355.1</c:v>
                </c:pt>
                <c:pt idx="8">
                  <c:v>406277.1</c:v>
                </c:pt>
                <c:pt idx="9">
                  <c:v>406277.1</c:v>
                </c:pt>
                <c:pt idx="10">
                  <c:v>463917.5</c:v>
                </c:pt>
                <c:pt idx="11">
                  <c:v>463917.5</c:v>
                </c:pt>
                <c:pt idx="12" formatCode="0.0">
                  <c:v>461850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dLbl>
              <c:idx val="0"/>
              <c:layout>
                <c:manualLayout>
                  <c:x val="-3.5273858460171198E-2"/>
                  <c:y val="-3.4777043552281388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9.2018761200446334E-3"/>
                  <c:y val="3.229296901283269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</c:numCache>
            </c:numRef>
          </c:val>
        </c:ser>
        <c:dLbls/>
        <c:marker val="1"/>
        <c:axId val="121206272"/>
        <c:axId val="121207808"/>
      </c:lineChart>
      <c:catAx>
        <c:axId val="121206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21207808"/>
        <c:crosses val="autoZero"/>
        <c:auto val="1"/>
        <c:lblAlgn val="ctr"/>
        <c:lblOffset val="100"/>
      </c:catAx>
      <c:valAx>
        <c:axId val="121207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21206272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83943559411273139"/>
          <c:y val="0.52060490931367565"/>
          <c:w val="0.15126350695333371"/>
          <c:h val="0.21865019692647628"/>
        </c:manualLayout>
      </c:layout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</c:legend>
    <c:plotVisOnly val="1"/>
    <c:dispBlanksAs val="gap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3"/>
  <c:userShapes r:id="rId4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0.89655</cdr:x>
      <cdr:y>0.26677</cdr:y>
    </cdr:from>
    <cdr:to>
      <cdr:x>0.92241</cdr:x>
      <cdr:y>0.32294</cdr:y>
    </cdr:to>
    <cdr:sp macro="" textlink="">
      <cdr:nvSpPr>
        <cdr:cNvPr id="3" name="4-конечная звезда 2"/>
        <cdr:cNvSpPr/>
      </cdr:nvSpPr>
      <cdr:spPr>
        <a:xfrm xmlns:a="http://schemas.openxmlformats.org/drawingml/2006/main">
          <a:off x="7488832" y="1368152"/>
          <a:ext cx="216007" cy="288070"/>
        </a:xfrm>
        <a:prstGeom xmlns:a="http://schemas.openxmlformats.org/drawingml/2006/main" prst="star4">
          <a:avLst>
            <a:gd name="adj" fmla="val 15524"/>
          </a:avLst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0.89655</cdr:x>
      <cdr:y>0.35102</cdr:y>
    </cdr:from>
    <cdr:to>
      <cdr:x>0.93103</cdr:x>
      <cdr:y>0.40719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7488832" y="1800200"/>
          <a:ext cx="288009" cy="288070"/>
        </a:xfrm>
        <a:prstGeom xmlns:a="http://schemas.openxmlformats.org/drawingml/2006/main" prst="star4">
          <a:avLst>
            <a:gd name="adj" fmla="val 16518"/>
          </a:avLst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0C057"/>
            </a:solidFill>
          </a:endParaRPr>
        </a:p>
      </cdr:txBody>
    </cdr:sp>
  </cdr:relSizeAnchor>
  <cdr:relSizeAnchor xmlns:cdr="http://schemas.openxmlformats.org/drawingml/2006/chartDrawing">
    <cdr:from>
      <cdr:x>0.52586</cdr:x>
      <cdr:y>0.05616</cdr:y>
    </cdr:from>
    <cdr:to>
      <cdr:x>0.56034</cdr:x>
      <cdr:y>0.11233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4392488" y="288032"/>
          <a:ext cx="288009" cy="288070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0.90517</cdr:x>
      <cdr:y>0.15445</cdr:y>
    </cdr:from>
    <cdr:to>
      <cdr:x>0.93103</cdr:x>
      <cdr:y>0.21062</cdr:y>
    </cdr:to>
    <cdr:sp macro="" textlink="">
      <cdr:nvSpPr>
        <cdr:cNvPr id="7" name="4-конечная звезда 6"/>
        <cdr:cNvSpPr/>
      </cdr:nvSpPr>
      <cdr:spPr>
        <a:xfrm xmlns:a="http://schemas.openxmlformats.org/drawingml/2006/main">
          <a:off x="7560840" y="792088"/>
          <a:ext cx="216007" cy="288070"/>
        </a:xfrm>
        <a:prstGeom xmlns:a="http://schemas.openxmlformats.org/drawingml/2006/main" prst="star4">
          <a:avLst>
            <a:gd name="adj" fmla="val 15524"/>
          </a:avLst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0.52586</cdr:x>
      <cdr:y>0.21061</cdr:y>
    </cdr:from>
    <cdr:to>
      <cdr:x>0.55775</cdr:x>
      <cdr:y>0.26677</cdr:y>
    </cdr:to>
    <cdr:sp macro="" textlink="">
      <cdr:nvSpPr>
        <cdr:cNvPr id="8" name="4-конечная звезда 7"/>
        <cdr:cNvSpPr/>
      </cdr:nvSpPr>
      <cdr:spPr>
        <a:xfrm xmlns:a="http://schemas.openxmlformats.org/drawingml/2006/main">
          <a:off x="4392488" y="1080120"/>
          <a:ext cx="266375" cy="288018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0.51724</cdr:x>
      <cdr:y>0.40718</cdr:y>
    </cdr:from>
    <cdr:to>
      <cdr:x>0.56035</cdr:x>
      <cdr:y>0.47738</cdr:y>
    </cdr:to>
    <cdr:sp macro="" textlink="">
      <cdr:nvSpPr>
        <cdr:cNvPr id="9" name="4-конечная звезда 8"/>
        <cdr:cNvSpPr/>
      </cdr:nvSpPr>
      <cdr:spPr>
        <a:xfrm xmlns:a="http://schemas.openxmlformats.org/drawingml/2006/main">
          <a:off x="4320480" y="2088232"/>
          <a:ext cx="360095" cy="360023"/>
        </a:xfrm>
        <a:prstGeom xmlns:a="http://schemas.openxmlformats.org/drawingml/2006/main" prst="star4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0.52586</cdr:x>
      <cdr:y>0.36506</cdr:y>
    </cdr:from>
    <cdr:to>
      <cdr:x>0.56035</cdr:x>
      <cdr:y>0.42122</cdr:y>
    </cdr:to>
    <cdr:sp macro="" textlink="">
      <cdr:nvSpPr>
        <cdr:cNvPr id="10" name="4-конечная звезда 9"/>
        <cdr:cNvSpPr/>
      </cdr:nvSpPr>
      <cdr:spPr>
        <a:xfrm xmlns:a="http://schemas.openxmlformats.org/drawingml/2006/main">
          <a:off x="4392488" y="1872208"/>
          <a:ext cx="288093" cy="288018"/>
        </a:xfrm>
        <a:prstGeom xmlns:a="http://schemas.openxmlformats.org/drawingml/2006/main" prst="star4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0.52174</cdr:x>
      <cdr:y>0.4507</cdr:y>
    </cdr:from>
    <cdr:to>
      <cdr:x>0.54761</cdr:x>
      <cdr:y>0.49547</cdr:y>
    </cdr:to>
    <cdr:sp macro="" textlink="">
      <cdr:nvSpPr>
        <cdr:cNvPr id="3" name="4-конечная звезда 2"/>
        <cdr:cNvSpPr/>
      </cdr:nvSpPr>
      <cdr:spPr>
        <a:xfrm xmlns:a="http://schemas.openxmlformats.org/drawingml/2006/main">
          <a:off x="4320480" y="2304256"/>
          <a:ext cx="214227" cy="228890"/>
        </a:xfrm>
        <a:prstGeom xmlns:a="http://schemas.openxmlformats.org/drawingml/2006/main" prst="star4">
          <a:avLst/>
        </a:prstGeom>
        <a:solidFill xmlns:a="http://schemas.openxmlformats.org/drawingml/2006/main">
          <a:srgbClr val="0070C0"/>
        </a:solidFill>
        <a:ln xmlns:a="http://schemas.openxmlformats.org/drawingml/2006/main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0.52174</cdr:x>
      <cdr:y>0.39437</cdr:y>
    </cdr:from>
    <cdr:to>
      <cdr:x>0.54761</cdr:x>
      <cdr:y>0.43914</cdr:y>
    </cdr:to>
    <cdr:sp macro="" textlink="">
      <cdr:nvSpPr>
        <cdr:cNvPr id="5" name="4-конечная звезда 4"/>
        <cdr:cNvSpPr/>
      </cdr:nvSpPr>
      <cdr:spPr>
        <a:xfrm xmlns:a="http://schemas.openxmlformats.org/drawingml/2006/main">
          <a:off x="4320480" y="2016224"/>
          <a:ext cx="214227" cy="228890"/>
        </a:xfrm>
        <a:prstGeom xmlns:a="http://schemas.openxmlformats.org/drawingml/2006/main" prst="star4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0.52174</cdr:x>
      <cdr:y>0.26761</cdr:y>
    </cdr:from>
    <cdr:to>
      <cdr:x>0.54782</cdr:x>
      <cdr:y>0.30986</cdr:y>
    </cdr:to>
    <cdr:sp macro="" textlink="">
      <cdr:nvSpPr>
        <cdr:cNvPr id="6" name="4-конечная звезда 5"/>
        <cdr:cNvSpPr/>
      </cdr:nvSpPr>
      <cdr:spPr>
        <a:xfrm xmlns:a="http://schemas.openxmlformats.org/drawingml/2006/main">
          <a:off x="4320480" y="1368152"/>
          <a:ext cx="215966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0.52174</cdr:x>
      <cdr:y>0.07042</cdr:y>
    </cdr:from>
    <cdr:to>
      <cdr:x>0.54782</cdr:x>
      <cdr:y>0.11267</cdr:y>
    </cdr:to>
    <cdr:sp macro="" textlink="">
      <cdr:nvSpPr>
        <cdr:cNvPr id="7" name="4-конечная звезда 6"/>
        <cdr:cNvSpPr/>
      </cdr:nvSpPr>
      <cdr:spPr>
        <a:xfrm xmlns:a="http://schemas.openxmlformats.org/drawingml/2006/main">
          <a:off x="4320480" y="360040"/>
          <a:ext cx="215966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7030A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0.85217</cdr:x>
      <cdr:y>0.19718</cdr:y>
    </cdr:from>
    <cdr:to>
      <cdr:x>0.87825</cdr:x>
      <cdr:y>0.23943</cdr:y>
    </cdr:to>
    <cdr:sp macro="" textlink="">
      <cdr:nvSpPr>
        <cdr:cNvPr id="9" name="4-конечная звезда 8"/>
        <cdr:cNvSpPr/>
      </cdr:nvSpPr>
      <cdr:spPr>
        <a:xfrm xmlns:a="http://schemas.openxmlformats.org/drawingml/2006/main">
          <a:off x="7056784" y="1008112"/>
          <a:ext cx="215966" cy="216006"/>
        </a:xfrm>
        <a:prstGeom xmlns:a="http://schemas.openxmlformats.org/drawingml/2006/main" prst="star4">
          <a:avLst/>
        </a:prstGeom>
        <a:solidFill xmlns:a="http://schemas.openxmlformats.org/drawingml/2006/main">
          <a:srgbClr val="006C31"/>
        </a:solidFill>
        <a:ln xmlns:a="http://schemas.openxmlformats.org/drawingml/2006/main">
          <a:solidFill>
            <a:srgbClr val="006C3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rgbClr val="006C31"/>
            </a:solidFill>
          </a:endParaRPr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04.06.2019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1268760"/>
          <a:ext cx="8352928" cy="512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362305834"/>
              </p:ext>
            </p:extLst>
          </p:nvPr>
        </p:nvGraphicFramePr>
        <p:xfrm>
          <a:off x="539552" y="1556792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11560" y="476672"/>
            <a:ext cx="8208912" cy="720080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57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Пользователь Windows</cp:lastModifiedBy>
  <cp:revision>68</cp:revision>
  <dcterms:created xsi:type="dcterms:W3CDTF">2018-05-08T13:11:06Z</dcterms:created>
  <dcterms:modified xsi:type="dcterms:W3CDTF">2019-06-04T14:38:48Z</dcterms:modified>
</cp:coreProperties>
</file>