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43153969482318"/>
          <c:y val="2.8589295017985669E-2"/>
          <c:w val="0.86034801209827261"/>
          <c:h val="0.7179964699422524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rgbClr val="0070C0"/>
                  </a:solidFill>
                </a:ln>
              </c:spPr>
            </c:marker>
            <c:spPr>
              <a:ln w="38100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6"/>
              <c:delete val="1"/>
            </c:dLbl>
            <c:dLbl>
              <c:idx val="10"/>
              <c:layout>
                <c:manualLayout>
                  <c:x val="-4.8653597876098055E-2"/>
                  <c:y val="7.1813978591907857E-2"/>
                </c:manualLayout>
              </c:layout>
              <c:showVal val="1"/>
            </c:dLbl>
            <c:dLbl>
              <c:idx val="12"/>
              <c:layout>
                <c:manualLayout>
                  <c:x val="-3.0408498672561284E-3"/>
                  <c:y val="6.438494632377946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213284.3</c:v>
                </c:pt>
                <c:pt idx="1">
                  <c:v>213284.3</c:v>
                </c:pt>
                <c:pt idx="2">
                  <c:v>214220.5</c:v>
                </c:pt>
                <c:pt idx="3">
                  <c:v>214220.5</c:v>
                </c:pt>
                <c:pt idx="4">
                  <c:v>214220.5</c:v>
                </c:pt>
                <c:pt idx="5" formatCode="0.0">
                  <c:v>217784</c:v>
                </c:pt>
                <c:pt idx="6">
                  <c:v>237305.9</c:v>
                </c:pt>
                <c:pt idx="7">
                  <c:v>241716.3</c:v>
                </c:pt>
                <c:pt idx="8">
                  <c:v>242914.4</c:v>
                </c:pt>
                <c:pt idx="9">
                  <c:v>242914.4</c:v>
                </c:pt>
                <c:pt idx="10">
                  <c:v>265093.5</c:v>
                </c:pt>
                <c:pt idx="11">
                  <c:v>265093.5</c:v>
                </c:pt>
                <c:pt idx="12">
                  <c:v>298664.90000000002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</c:dPt>
          <c:dLbls>
            <c:dLbl>
              <c:idx val="6"/>
              <c:delete val="1"/>
            </c:dLbl>
            <c:dLbl>
              <c:idx val="10"/>
              <c:layout>
                <c:manualLayout>
                  <c:x val="-5.7776147477866441E-2"/>
                  <c:y val="-5.4479569966274927E-2"/>
                </c:manualLayout>
              </c:layout>
              <c:showVal val="1"/>
            </c:dLbl>
            <c:dLbl>
              <c:idx val="12"/>
              <c:layout>
                <c:manualLayout>
                  <c:x val="-3.0408498672561284E-3"/>
                  <c:y val="-3.466881725126586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9525">
                  <a:noFill/>
                </a:ln>
              </c:spPr>
            </c:marker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9525">
                  <a:noFill/>
                </a:ln>
              </c:spPr>
            </c:marker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9525">
                  <a:noFill/>
                </a:ln>
              </c:spPr>
            </c:marker>
          </c:dPt>
          <c:dLbls>
            <c:dLbl>
              <c:idx val="6"/>
              <c:delete val="1"/>
            </c:dLbl>
            <c:dLbl>
              <c:idx val="10"/>
              <c:layout>
                <c:manualLayout>
                  <c:x val="-5.4735297610610315E-2"/>
                  <c:y val="4.4574193608770393E-2"/>
                </c:manualLayout>
              </c:layout>
              <c:showVal val="1"/>
            </c:dLbl>
            <c:dLbl>
              <c:idx val="12"/>
              <c:layout>
                <c:manualLayout>
                  <c:x val="-3.0408498672561284E-3"/>
                  <c:y val="-5.6955914055651057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7030A0"/>
                </a:solidFill>
                <a:ln w="9525">
                  <a:solidFill>
                    <a:srgbClr val="7030A0"/>
                  </a:solidFill>
                </a:ln>
              </c:spPr>
            </c:marke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4.5612748008841929E-2"/>
                  <c:y val="4.952688178752266E-2"/>
                </c:manualLayout>
              </c:layout>
              <c:showVal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0408498672561284E-3"/>
                  <c:y val="-3.962150543001812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6"/>
              <c:delete val="1"/>
            </c:dLbl>
            <c:dLbl>
              <c:idx val="10"/>
              <c:layout>
                <c:manualLayout>
                  <c:x val="-5.0174022809726125E-2"/>
                  <c:y val="-5.447976495399849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</c:numCache>
            </c:numRef>
          </c:val>
        </c:ser>
        <c:marker val="1"/>
        <c:axId val="128169088"/>
        <c:axId val="128170624"/>
      </c:lineChart>
      <c:catAx>
        <c:axId val="128169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128170624"/>
        <c:crosses val="autoZero"/>
        <c:auto val="1"/>
        <c:lblAlgn val="ctr"/>
        <c:lblOffset val="100"/>
      </c:catAx>
      <c:valAx>
        <c:axId val="128170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2816908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36952874489041443"/>
          <c:y val="0.85718416668486552"/>
          <c:w val="0.35386369905259568"/>
          <c:h val="0.14281583331513448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024661077544091"/>
          <c:y val="2.8218499978875586E-2"/>
          <c:w val="0.84238055674973322"/>
          <c:h val="0.7326288863052774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0"/>
            <c:marker>
              <c:symbol val="picture"/>
              <c:spPr>
                <a:solidFill>
                  <a:srgbClr val="002060"/>
                </a:solidFill>
                <a:ln w="9525">
                  <a:noFill/>
                </a:ln>
              </c:spPr>
            </c:marker>
          </c:dPt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6"/>
              <c:delete val="1"/>
            </c:dLbl>
            <c:dLbl>
              <c:idx val="11"/>
              <c:layout>
                <c:manualLayout>
                  <c:x val="-0.13015018749103852"/>
                  <c:y val="5.4649639867870706E-2"/>
                </c:manualLayout>
              </c:layout>
              <c:showVal val="1"/>
            </c:dLbl>
            <c:dLbl>
              <c:idx val="12"/>
              <c:layout>
                <c:manualLayout>
                  <c:x val="-3.067292040014765E-3"/>
                  <c:y val="4.719741624952469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214684.3</c:v>
                </c:pt>
                <c:pt idx="1">
                  <c:v>214684.3</c:v>
                </c:pt>
                <c:pt idx="2">
                  <c:v>215620.5</c:v>
                </c:pt>
                <c:pt idx="3">
                  <c:v>215620.5</c:v>
                </c:pt>
                <c:pt idx="4">
                  <c:v>215620.5</c:v>
                </c:pt>
                <c:pt idx="5" formatCode="0.0">
                  <c:v>219309.8</c:v>
                </c:pt>
                <c:pt idx="6">
                  <c:v>238831.7</c:v>
                </c:pt>
                <c:pt idx="7">
                  <c:v>243242.1</c:v>
                </c:pt>
                <c:pt idx="8">
                  <c:v>244440.2</c:v>
                </c:pt>
                <c:pt idx="9">
                  <c:v>244440.2</c:v>
                </c:pt>
                <c:pt idx="10">
                  <c:v>266619.3</c:v>
                </c:pt>
                <c:pt idx="11">
                  <c:v>266619.3</c:v>
                </c:pt>
                <c:pt idx="12">
                  <c:v>299684.3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5715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</c:dPt>
          <c:dLbls>
            <c:dLbl>
              <c:idx val="6"/>
              <c:delete val="1"/>
            </c:dLbl>
            <c:dLbl>
              <c:idx val="10"/>
              <c:layout>
                <c:manualLayout>
                  <c:x val="-7.3864062587537763E-2"/>
                  <c:y val="-4.7197416249524698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0"/>
                  <c:y val="-4.22292671706273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00C057"/>
                </a:solidFill>
                <a:ln w="9525">
                  <a:noFill/>
                </a:ln>
              </c:spPr>
            </c:marker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9525">
                  <a:noFill/>
                </a:ln>
              </c:spPr>
            </c:marker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9525">
                  <a:noFill/>
                </a:ln>
              </c:spPr>
            </c:marker>
          </c:dPt>
          <c:dLbls>
            <c:dLbl>
              <c:idx val="6"/>
              <c:delete val="1"/>
            </c:dLbl>
            <c:dLbl>
              <c:idx val="10"/>
              <c:layout>
                <c:manualLayout>
                  <c:x val="-7.3864062587537763E-2"/>
                  <c:y val="4.7197416249524698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2.3201363191364304E-3"/>
                  <c:y val="-5.4649639867870685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spPr>
            <a:ln w="57150"/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7030A0"/>
                </a:solidFill>
                <a:ln w="9525">
                  <a:solidFill>
                    <a:srgbClr val="7030A0"/>
                  </a:solidFill>
                </a:ln>
              </c:spPr>
            </c:marker>
            <c:spPr>
              <a:ln w="57150">
                <a:solidFill>
                  <a:srgbClr val="7030A0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6.6326913343911456E-2"/>
                  <c:y val="5.4649444271450277E-2"/>
                </c:manualLayout>
              </c:layout>
              <c:showVal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2.3201363191364304E-3"/>
                  <c:y val="-4.719741624952469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6.6326913343911456E-2"/>
                  <c:y val="-3.477704355228136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</c:numCache>
            </c:numRef>
          </c:val>
        </c:ser>
        <c:marker val="1"/>
        <c:axId val="151618304"/>
        <c:axId val="151619840"/>
      </c:lineChart>
      <c:catAx>
        <c:axId val="151618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51619840"/>
        <c:crosses val="autoZero"/>
        <c:auto val="1"/>
        <c:lblAlgn val="ctr"/>
        <c:lblOffset val="100"/>
      </c:catAx>
      <c:valAx>
        <c:axId val="151619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5161830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37320720403047003"/>
          <c:y val="0.87334349391538657"/>
          <c:w val="0.35282653779209716"/>
          <c:h val="0.12665650608461346"/>
        </c:manualLayout>
      </c:layout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0.92241</cdr:x>
      <cdr:y>0.09828</cdr:y>
    </cdr:from>
    <cdr:to>
      <cdr:x>0.94827</cdr:x>
      <cdr:y>0.1404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704856" y="504056"/>
          <a:ext cx="216007" cy="216014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0.93103</cdr:x>
      <cdr:y>0.35102</cdr:y>
    </cdr:from>
    <cdr:to>
      <cdr:x>0.9569</cdr:x>
      <cdr:y>0.39314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7776864" y="1800200"/>
          <a:ext cx="216090" cy="216014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0.93103</cdr:x>
      <cdr:y>0.25273</cdr:y>
    </cdr:from>
    <cdr:to>
      <cdr:x>0.9543</cdr:x>
      <cdr:y>0.29485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776864" y="1296144"/>
          <a:ext cx="194373" cy="216014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0.80172</cdr:x>
      <cdr:y>0.0702</cdr:y>
    </cdr:from>
    <cdr:to>
      <cdr:x>0.82759</cdr:x>
      <cdr:y>0.11232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6696744" y="360040"/>
          <a:ext cx="216090" cy="216014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0.93103</cdr:x>
      <cdr:y>0.42122</cdr:y>
    </cdr:from>
    <cdr:to>
      <cdr:x>0.9569</cdr:x>
      <cdr:y>0.46334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776864" y="2160240"/>
          <a:ext cx="216090" cy="216014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0.80172</cdr:x>
      <cdr:y>0.11233</cdr:y>
    </cdr:from>
    <cdr:to>
      <cdr:x>0.82758</cdr:x>
      <cdr:y>0.15444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6696744" y="576064"/>
          <a:ext cx="216001" cy="216010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0.7931</cdr:x>
      <cdr:y>0.25273</cdr:y>
    </cdr:from>
    <cdr:to>
      <cdr:x>0.81897</cdr:x>
      <cdr:y>0.29485</cdr:y>
    </cdr:to>
    <cdr:sp macro="" textlink="">
      <cdr:nvSpPr>
        <cdr:cNvPr id="9" name="4-конечная звезда 8"/>
        <cdr:cNvSpPr/>
      </cdr:nvSpPr>
      <cdr:spPr>
        <a:xfrm xmlns:a="http://schemas.openxmlformats.org/drawingml/2006/main">
          <a:off x="6624736" y="1296144"/>
          <a:ext cx="216024" cy="216024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0.7931</cdr:x>
      <cdr:y>0.39314</cdr:y>
    </cdr:from>
    <cdr:to>
      <cdr:x>0.82759</cdr:x>
      <cdr:y>0.4493</cdr:y>
    </cdr:to>
    <cdr:sp macro="" textlink="">
      <cdr:nvSpPr>
        <cdr:cNvPr id="10" name="4-конечная звезда 9"/>
        <cdr:cNvSpPr/>
      </cdr:nvSpPr>
      <cdr:spPr>
        <a:xfrm xmlns:a="http://schemas.openxmlformats.org/drawingml/2006/main">
          <a:off x="6624736" y="2016224"/>
          <a:ext cx="288032" cy="288032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0.7931</cdr:x>
      <cdr:y>0.4493</cdr:y>
    </cdr:from>
    <cdr:to>
      <cdr:x>0.82759</cdr:x>
      <cdr:y>0.50546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6624736" y="2304256"/>
          <a:ext cx="288032" cy="288032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0.91453</cdr:x>
      <cdr:y>0.23944</cdr:y>
    </cdr:from>
    <cdr:to>
      <cdr:x>0.94783</cdr:x>
      <cdr:y>0.29577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704856" y="1224136"/>
          <a:ext cx="280551" cy="288008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0.91453</cdr:x>
      <cdr:y>0.07042</cdr:y>
    </cdr:from>
    <cdr:to>
      <cdr:x>0.94917</cdr:x>
      <cdr:y>0.12676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360040"/>
          <a:ext cx="291814" cy="288032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0.78632</cdr:x>
      <cdr:y>0.40845</cdr:y>
    </cdr:from>
    <cdr:to>
      <cdr:x>0.81241</cdr:x>
      <cdr:y>0.46479</cdr:y>
    </cdr:to>
    <cdr:sp macro="" textlink="">
      <cdr:nvSpPr>
        <cdr:cNvPr id="9" name="4-конечная звезда 8"/>
        <cdr:cNvSpPr/>
      </cdr:nvSpPr>
      <cdr:spPr>
        <a:xfrm xmlns:a="http://schemas.openxmlformats.org/drawingml/2006/main">
          <a:off x="6624736" y="2088232"/>
          <a:ext cx="219781" cy="288026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0.78632</cdr:x>
      <cdr:y>0.05634</cdr:y>
    </cdr:from>
    <cdr:to>
      <cdr:x>0.81241</cdr:x>
      <cdr:y>0.09859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6624736" y="288032"/>
          <a:ext cx="219807" cy="216006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0.78632</cdr:x>
      <cdr:y>0.09859</cdr:y>
    </cdr:from>
    <cdr:to>
      <cdr:x>0.8211</cdr:x>
      <cdr:y>0.15068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6624736" y="504056"/>
          <a:ext cx="293020" cy="266314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0.78632</cdr:x>
      <cdr:y>0.4507</cdr:y>
    </cdr:from>
    <cdr:to>
      <cdr:x>0.82111</cdr:x>
      <cdr:y>0.51688</cdr:y>
    </cdr:to>
    <cdr:sp macro="" textlink="">
      <cdr:nvSpPr>
        <cdr:cNvPr id="14" name="4-конечная звезда 13"/>
        <cdr:cNvSpPr/>
      </cdr:nvSpPr>
      <cdr:spPr>
        <a:xfrm xmlns:a="http://schemas.openxmlformats.org/drawingml/2006/main">
          <a:off x="6624736" y="2304256"/>
          <a:ext cx="293042" cy="338336"/>
        </a:xfrm>
        <a:prstGeom xmlns:a="http://schemas.openxmlformats.org/drawingml/2006/main" prst="star4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solidFill>
            <a:schemeClr val="accent1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0.91453</cdr:x>
      <cdr:y>0.35211</cdr:y>
    </cdr:from>
    <cdr:to>
      <cdr:x>0.94872</cdr:x>
      <cdr:y>0.40845</cdr:y>
    </cdr:to>
    <cdr:sp macro="" textlink="">
      <cdr:nvSpPr>
        <cdr:cNvPr id="15" name="4-конечная звезда 14"/>
        <cdr:cNvSpPr/>
      </cdr:nvSpPr>
      <cdr:spPr>
        <a:xfrm xmlns:a="http://schemas.openxmlformats.org/drawingml/2006/main">
          <a:off x="7704856" y="1800200"/>
          <a:ext cx="288032" cy="288032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0.79487</cdr:x>
      <cdr:y>0.23944</cdr:y>
    </cdr:from>
    <cdr:to>
      <cdr:x>0.82906</cdr:x>
      <cdr:y>0.30561</cdr:y>
    </cdr:to>
    <cdr:sp macro="" textlink="">
      <cdr:nvSpPr>
        <cdr:cNvPr id="16" name="4-конечная звезда 15"/>
        <cdr:cNvSpPr/>
      </cdr:nvSpPr>
      <cdr:spPr>
        <a:xfrm xmlns:a="http://schemas.openxmlformats.org/drawingml/2006/main">
          <a:off x="6696744" y="1224136"/>
          <a:ext cx="288032" cy="338336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5" tIns="45438" rIns="90875" bIns="454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9" y="4724640"/>
            <a:ext cx="5486084" cy="4477220"/>
          </a:xfrm>
          <a:prstGeom prst="rect">
            <a:avLst/>
          </a:prstGeom>
        </p:spPr>
        <p:txBody>
          <a:bodyPr vert="horz" lIns="90875" tIns="45438" rIns="90875" bIns="454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798272956"/>
              </p:ext>
            </p:extLst>
          </p:nvPr>
        </p:nvGraphicFramePr>
        <p:xfrm>
          <a:off x="467544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635973856"/>
              </p:ext>
            </p:extLst>
          </p:nvPr>
        </p:nvGraphicFramePr>
        <p:xfrm>
          <a:off x="467544" y="126876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55</Words>
  <Application>Microsoft Office PowerPoint</Application>
  <PresentationFormat>Экран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 Кормилицын</cp:lastModifiedBy>
  <cp:revision>104</cp:revision>
  <cp:lastPrinted>2020-07-15T01:28:02Z</cp:lastPrinted>
  <dcterms:created xsi:type="dcterms:W3CDTF">2018-05-08T13:11:06Z</dcterms:created>
  <dcterms:modified xsi:type="dcterms:W3CDTF">2020-11-16T12:34:58Z</dcterms:modified>
</cp:coreProperties>
</file>