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AD6"/>
    <a:srgbClr val="FFFFCC"/>
    <a:srgbClr val="E24D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0618386750131221"/>
          <c:y val="3.170356693369062E-2"/>
          <c:w val="0.63380467173939226"/>
          <c:h val="0.6183799212598426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ln w="5715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7125129239894271E-2"/>
                  <c:y val="2.105901997622159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1919552042110224E-2"/>
                  <c:y val="5.52797201637628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</a:t>
                    </a:r>
                    <a:r>
                      <a:rPr lang="ru-RU" dirty="0" smtClean="0"/>
                      <a:t>7784,0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2"/>
              <c:layout>
                <c:manualLayout>
                  <c:x val="-6.1767322787889482E-2"/>
                  <c:y val="-1.0529509988110794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213284.3</c:v>
                </c:pt>
                <c:pt idx="1">
                  <c:v>213284.3</c:v>
                </c:pt>
                <c:pt idx="2">
                  <c:v>214220.5</c:v>
                </c:pt>
                <c:pt idx="3">
                  <c:v>214220.5</c:v>
                </c:pt>
                <c:pt idx="4">
                  <c:v>214220.5</c:v>
                </c:pt>
                <c:pt idx="5" formatCode="0.0">
                  <c:v>217784</c:v>
                </c:pt>
                <c:pt idx="6">
                  <c:v>237305.9</c:v>
                </c:pt>
                <c:pt idx="7">
                  <c:v>241716.3</c:v>
                </c:pt>
                <c:pt idx="8">
                  <c:v>242914.4</c:v>
                </c:pt>
                <c:pt idx="9">
                  <c:v>242914.4</c:v>
                </c:pt>
                <c:pt idx="10">
                  <c:v>265093.5</c:v>
                </c:pt>
                <c:pt idx="11">
                  <c:v>265093.5</c:v>
                </c:pt>
                <c:pt idx="12">
                  <c:v>298664.90000000002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7125254351118145E-2"/>
                  <c:y val="-2.632377497027696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1549262725597398E-2"/>
                  <c:y val="-4.4750417449470899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7.088987238965784E-2"/>
                  <c:y val="-3.4220907461360056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232848.3</c:v>
                </c:pt>
                <c:pt idx="1">
                  <c:v>239259.1</c:v>
                </c:pt>
                <c:pt idx="2">
                  <c:v>239962.1</c:v>
                </c:pt>
                <c:pt idx="3">
                  <c:v>239962.1</c:v>
                </c:pt>
                <c:pt idx="4">
                  <c:v>262198.7</c:v>
                </c:pt>
                <c:pt idx="5">
                  <c:v>262198.7</c:v>
                </c:pt>
                <c:pt idx="6">
                  <c:v>267749.90000000002</c:v>
                </c:pt>
                <c:pt idx="7">
                  <c:v>299146</c:v>
                </c:pt>
                <c:pt idx="8">
                  <c:v>301155.09999999998</c:v>
                </c:pt>
                <c:pt idx="9">
                  <c:v>303788.80000000005</c:v>
                </c:pt>
                <c:pt idx="10">
                  <c:v>304004.3</c:v>
                </c:pt>
                <c:pt idx="11">
                  <c:v>367499.5</c:v>
                </c:pt>
                <c:pt idx="12">
                  <c:v>366840.5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8713916671921408E-2"/>
                  <c:y val="-3.4220907461360063E-2"/>
                </c:manualLayout>
              </c:layout>
              <c:tx>
                <c:rich>
                  <a:bodyPr/>
                  <a:lstStyle/>
                  <a:p>
                    <a:r>
                      <a:rPr lang="en-US" sz="1200" i="1" dirty="0"/>
                      <a:t>2</a:t>
                    </a:r>
                    <a:r>
                      <a:rPr lang="en-US" sz="1200" dirty="0"/>
                      <a:t>73616,3</a:t>
                    </a:r>
                  </a:p>
                </c:rich>
              </c:tx>
              <c:dLblPos val="r"/>
              <c:showVal val="1"/>
            </c:dLbl>
            <c:dLbl>
              <c:idx val="4"/>
              <c:layout>
                <c:manualLayout>
                  <c:x val="-3.8878702174854257E-2"/>
                  <c:y val="-7.10741924197477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392</a:t>
                    </a:r>
                    <a:r>
                      <a:rPr lang="ru-RU" dirty="0" smtClean="0"/>
                      <a:t>671,4</a:t>
                    </a:r>
                    <a:endParaRPr lang="en-US" dirty="0"/>
                  </a:p>
                </c:rich>
              </c:tx>
              <c:dLblPos val="r"/>
              <c:showVal val="1"/>
            </c:dLbl>
            <c:delete val="1"/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273616.3</c:v>
                </c:pt>
                <c:pt idx="1">
                  <c:v>310038.5</c:v>
                </c:pt>
                <c:pt idx="2">
                  <c:v>310038.5</c:v>
                </c:pt>
                <c:pt idx="3">
                  <c:v>353474.2</c:v>
                </c:pt>
                <c:pt idx="4">
                  <c:v>392134.9</c:v>
                </c:pt>
                <c:pt idx="5">
                  <c:v>392671.4</c:v>
                </c:pt>
              </c:numCache>
            </c:numRef>
          </c:val>
        </c:ser>
        <c:marker val="1"/>
        <c:axId val="78168832"/>
        <c:axId val="78170368"/>
      </c:lineChart>
      <c:catAx>
        <c:axId val="781688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8170368"/>
        <c:crosses val="autoZero"/>
        <c:auto val="1"/>
        <c:lblAlgn val="ctr"/>
        <c:lblOffset val="100"/>
      </c:catAx>
      <c:valAx>
        <c:axId val="78170368"/>
        <c:scaling>
          <c:orientation val="minMax"/>
        </c:scaling>
        <c:axPos val="l"/>
        <c:majorGridlines/>
        <c:numFmt formatCode="General" sourceLinked="1"/>
        <c:tickLblPos val="nextTo"/>
        <c:crossAx val="78168832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ayout>
        <c:manualLayout>
          <c:xMode val="edge"/>
          <c:yMode val="edge"/>
          <c:x val="0.80132942604078561"/>
          <c:y val="0.3872063551810993"/>
          <c:w val="0.18802757521971236"/>
          <c:h val="0.2913965197896759"/>
        </c:manualLayout>
      </c:layout>
      <c:spPr>
        <a:solidFill>
          <a:srgbClr val="FFFFCC"/>
        </a:solidFill>
        <a:scene3d>
          <a:camera prst="orthographicFront"/>
          <a:lightRig rig="threePt" dir="t"/>
        </a:scene3d>
        <a:sp3d>
          <a:bevelT/>
        </a:sp3d>
      </c:spPr>
    </c:legend>
    <c:plotVisOnly val="1"/>
  </c:chart>
  <c:spPr>
    <a:solidFill>
      <a:srgbClr val="FFC000"/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1530641710308054"/>
          <c:y val="5.802734190396755E-2"/>
          <c:w val="0.63380467173939248"/>
          <c:h val="0.5736665018440830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ln w="5715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7125129239894264E-2"/>
                  <c:y val="2.1059019976221595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5837852307597992E-2"/>
                  <c:y val="3.94856624554155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19309,8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2"/>
              <c:layout>
                <c:manualLayout>
                  <c:x val="-6.1767322787889468E-2"/>
                  <c:y val="-3.6853492232206381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214684.3</c:v>
                </c:pt>
                <c:pt idx="1">
                  <c:v>214684.3</c:v>
                </c:pt>
                <c:pt idx="2">
                  <c:v>215620.5</c:v>
                </c:pt>
                <c:pt idx="3">
                  <c:v>215620.5</c:v>
                </c:pt>
                <c:pt idx="4">
                  <c:v>215620.5</c:v>
                </c:pt>
                <c:pt idx="5" formatCode="0.0">
                  <c:v>219309.8</c:v>
                </c:pt>
                <c:pt idx="6">
                  <c:v>238831.7</c:v>
                </c:pt>
                <c:pt idx="7">
                  <c:v>243242.1</c:v>
                </c:pt>
                <c:pt idx="8">
                  <c:v>244440.2</c:v>
                </c:pt>
                <c:pt idx="9">
                  <c:v>244440.2</c:v>
                </c:pt>
                <c:pt idx="10">
                  <c:v>266619.3</c:v>
                </c:pt>
                <c:pt idx="11">
                  <c:v>266619.3</c:v>
                </c:pt>
                <c:pt idx="12">
                  <c:v>299684.3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7125254351118145E-2"/>
                  <c:y val="-2.632377497027696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6345013389316885E-2"/>
                  <c:y val="-3.9485662455415446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7.088987238965784E-2"/>
                  <c:y val="-5.2647549940553873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234348.3</c:v>
                </c:pt>
                <c:pt idx="1">
                  <c:v>240759.1</c:v>
                </c:pt>
                <c:pt idx="2">
                  <c:v>242292.1</c:v>
                </c:pt>
                <c:pt idx="3">
                  <c:v>242292.1</c:v>
                </c:pt>
                <c:pt idx="4">
                  <c:v>264528.7</c:v>
                </c:pt>
                <c:pt idx="5">
                  <c:v>264528.7</c:v>
                </c:pt>
                <c:pt idx="6">
                  <c:v>270079.90000000002</c:v>
                </c:pt>
                <c:pt idx="7">
                  <c:v>301476</c:v>
                </c:pt>
                <c:pt idx="8">
                  <c:v>303485.09999999998</c:v>
                </c:pt>
                <c:pt idx="9">
                  <c:v>306118.8</c:v>
                </c:pt>
                <c:pt idx="10">
                  <c:v>305834.3</c:v>
                </c:pt>
                <c:pt idx="11">
                  <c:v>365634.5</c:v>
                </c:pt>
                <c:pt idx="12">
                  <c:v>365117.5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8713916671921401E-2"/>
                  <c:y val="-3.4220907461360077E-2"/>
                </c:manualLayout>
              </c:layout>
              <c:tx>
                <c:rich>
                  <a:bodyPr/>
                  <a:lstStyle/>
                  <a:p>
                    <a:r>
                      <a:rPr lang="en-US" sz="1200" i="1" dirty="0"/>
                      <a:t>2</a:t>
                    </a:r>
                    <a:r>
                      <a:rPr lang="en-US" sz="1200" dirty="0"/>
                      <a:t>73616,3</a:t>
                    </a:r>
                  </a:p>
                </c:rich>
              </c:tx>
              <c:dLblPos val="r"/>
              <c:showVal val="1"/>
            </c:dLbl>
            <c:dLbl>
              <c:idx val="4"/>
              <c:layout>
                <c:manualLayout>
                  <c:x val="-2.6622766552508653E-2"/>
                  <c:y val="4.51952912900132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</a:t>
                    </a:r>
                    <a:r>
                      <a:rPr lang="ru-RU" dirty="0" smtClean="0"/>
                      <a:t>5162,2</a:t>
                    </a:r>
                    <a:endParaRPr lang="en-US" dirty="0"/>
                  </a:p>
                </c:rich>
              </c:tx>
              <c:dLblPos val="r"/>
              <c:showVal val="1"/>
            </c:dLbl>
            <c:delete val="1"/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274616.3</c:v>
                </c:pt>
                <c:pt idx="1">
                  <c:v>312400.5</c:v>
                </c:pt>
                <c:pt idx="2">
                  <c:v>312400.5</c:v>
                </c:pt>
                <c:pt idx="3">
                  <c:v>355836.2</c:v>
                </c:pt>
                <c:pt idx="4">
                  <c:v>394625.7</c:v>
                </c:pt>
                <c:pt idx="5">
                  <c:v>395162.2</c:v>
                </c:pt>
              </c:numCache>
            </c:numRef>
          </c:val>
        </c:ser>
        <c:marker val="1"/>
        <c:axId val="84144128"/>
        <c:axId val="84145664"/>
      </c:lineChart>
      <c:catAx>
        <c:axId val="841441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4145664"/>
        <c:crosses val="autoZero"/>
        <c:auto val="1"/>
        <c:lblAlgn val="ctr"/>
        <c:lblOffset val="100"/>
      </c:catAx>
      <c:valAx>
        <c:axId val="84145664"/>
        <c:scaling>
          <c:orientation val="minMax"/>
        </c:scaling>
        <c:axPos val="l"/>
        <c:majorGridlines/>
        <c:numFmt formatCode="General" sourceLinked="1"/>
        <c:tickLblPos val="nextTo"/>
        <c:crossAx val="8414412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ayout>
        <c:manualLayout>
          <c:xMode val="edge"/>
          <c:yMode val="edge"/>
          <c:x val="0.82563277993266349"/>
          <c:y val="0.43614637497242142"/>
          <c:w val="0.14980169361713025"/>
          <c:h val="0.28349938729859231"/>
        </c:manualLayout>
      </c:layout>
      <c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c:spPr>
    </c:legend>
    <c:plotVisOnly val="1"/>
  </c:chart>
  <c:spPr>
    <a:solidFill>
      <a:srgbClr val="FFFFCC"/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0.21325</cdr:x>
      <cdr:y>0.28571</cdr:y>
    </cdr:from>
    <cdr:to>
      <cdr:x>0.22374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4467" y="1378439"/>
          <a:ext cx="83845" cy="68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0.46565</cdr:x>
      <cdr:y>0.32883</cdr:y>
    </cdr:from>
    <cdr:to>
      <cdr:x>0.48289</cdr:x>
      <cdr:y>0.38853</cdr:y>
    </cdr:to>
    <cdr:sp macro="" textlink="">
      <cdr:nvSpPr>
        <cdr:cNvPr id="5" name="Пятно 1 4"/>
        <cdr:cNvSpPr/>
      </cdr:nvSpPr>
      <cdr:spPr>
        <a:xfrm xmlns:a="http://schemas.openxmlformats.org/drawingml/2006/main">
          <a:off x="3889572" y="1586456"/>
          <a:ext cx="144005" cy="288024"/>
        </a:xfrm>
        <a:prstGeom xmlns:a="http://schemas.openxmlformats.org/drawingml/2006/main" prst="irregularSeal1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0.46565</cdr:x>
      <cdr:y>0.2696</cdr:y>
    </cdr:from>
    <cdr:to>
      <cdr:x>0.48289</cdr:x>
      <cdr:y>0.3293</cdr:y>
    </cdr:to>
    <cdr:sp macro="" textlink="">
      <cdr:nvSpPr>
        <cdr:cNvPr id="6" name="Пятно 1 5"/>
        <cdr:cNvSpPr/>
      </cdr:nvSpPr>
      <cdr:spPr>
        <a:xfrm xmlns:a="http://schemas.openxmlformats.org/drawingml/2006/main">
          <a:off x="3889572" y="1300704"/>
          <a:ext cx="144005" cy="288025"/>
        </a:xfrm>
        <a:prstGeom xmlns:a="http://schemas.openxmlformats.org/drawingml/2006/main" prst="irregularSeal1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0.46565</cdr:x>
      <cdr:y>0.07711</cdr:y>
    </cdr:from>
    <cdr:to>
      <cdr:x>0.48289</cdr:x>
      <cdr:y>0.13681</cdr:y>
    </cdr:to>
    <cdr:sp macro="" textlink="">
      <cdr:nvSpPr>
        <cdr:cNvPr id="7" name="Пятно 1 6"/>
        <cdr:cNvSpPr/>
      </cdr:nvSpPr>
      <cdr:spPr>
        <a:xfrm xmlns:a="http://schemas.openxmlformats.org/drawingml/2006/main">
          <a:off x="3889572" y="372010"/>
          <a:ext cx="144005" cy="288025"/>
        </a:xfrm>
        <a:prstGeom xmlns:a="http://schemas.openxmlformats.org/drawingml/2006/main" prst="irregularSeal1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0.21325</cdr:x>
      <cdr:y>0.28571</cdr:y>
    </cdr:from>
    <cdr:to>
      <cdr:x>0.22374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4467" y="1378439"/>
          <a:ext cx="83845" cy="68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0.4697</cdr:x>
      <cdr:y>0.3662</cdr:y>
    </cdr:from>
    <cdr:to>
      <cdr:x>0.49557</cdr:x>
      <cdr:y>0.41098</cdr:y>
    </cdr:to>
    <cdr:sp macro="" textlink="">
      <cdr:nvSpPr>
        <cdr:cNvPr id="3" name="4-конечная звезда 2"/>
        <cdr:cNvSpPr/>
      </cdr:nvSpPr>
      <cdr:spPr>
        <a:xfrm xmlns:a="http://schemas.openxmlformats.org/drawingml/2006/main">
          <a:off x="3889572" y="1872208"/>
          <a:ext cx="214228" cy="228941"/>
        </a:xfrm>
        <a:prstGeom xmlns:a="http://schemas.openxmlformats.org/drawingml/2006/main" prst="star4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0.4697</cdr:x>
      <cdr:y>0.28236</cdr:y>
    </cdr:from>
    <cdr:to>
      <cdr:x>0.49557</cdr:x>
      <cdr:y>0.32713</cdr:y>
    </cdr:to>
    <cdr:sp macro="" textlink="">
      <cdr:nvSpPr>
        <cdr:cNvPr id="5" name="4-конечная звезда 4"/>
        <cdr:cNvSpPr/>
      </cdr:nvSpPr>
      <cdr:spPr>
        <a:xfrm xmlns:a="http://schemas.openxmlformats.org/drawingml/2006/main">
          <a:off x="3889572" y="1443580"/>
          <a:ext cx="214228" cy="228889"/>
        </a:xfrm>
        <a:prstGeom xmlns:a="http://schemas.openxmlformats.org/drawingml/2006/main" prst="star4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0.4697</cdr:x>
      <cdr:y>0.11468</cdr:y>
    </cdr:from>
    <cdr:to>
      <cdr:x>0.49557</cdr:x>
      <cdr:y>0.14453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3889572" y="586324"/>
          <a:ext cx="214228" cy="152610"/>
        </a:xfrm>
        <a:prstGeom xmlns:a="http://schemas.openxmlformats.org/drawingml/2006/main" prst="star4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94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DA01-30E1-4BDA-BD5D-13637F67B6BE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9552" y="1556792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476672"/>
            <a:ext cx="8208912" cy="7200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доходной 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9552" y="1556792"/>
          <a:ext cx="828092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476672"/>
            <a:ext cx="8208912" cy="720080"/>
          </a:xfrm>
          <a:prstGeom prst="roundRect">
            <a:avLst/>
          </a:prstGeom>
          <a:solidFill>
            <a:srgbClr val="FFFFCC"/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расходной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56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User</cp:lastModifiedBy>
  <cp:revision>27</cp:revision>
  <dcterms:created xsi:type="dcterms:W3CDTF">2018-05-08T13:11:06Z</dcterms:created>
  <dcterms:modified xsi:type="dcterms:W3CDTF">2018-06-07T04:40:50Z</dcterms:modified>
</cp:coreProperties>
</file>